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582" autoAdjust="0"/>
    <p:restoredTop sz="94660"/>
  </p:normalViewPr>
  <p:slideViewPr>
    <p:cSldViewPr>
      <p:cViewPr varScale="1">
        <p:scale>
          <a:sx n="63" d="100"/>
          <a:sy n="63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 ?><Relationships xmlns="http://schemas.openxmlformats.org/package/2006/relationships"><Relationship Id="rId8" Target="../media/image18.jpeg" Type="http://schemas.openxmlformats.org/officeDocument/2006/relationships/image"/><Relationship Id="rId3" Target="../media/image13.jpeg" Type="http://schemas.openxmlformats.org/officeDocument/2006/relationships/image"/><Relationship Id="rId7" Target="../media/image17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6.jpeg" Type="http://schemas.openxmlformats.org/officeDocument/2006/relationships/image"/><Relationship Id="rId5" Target="../media/image15.jpeg" Type="http://schemas.openxmlformats.org/officeDocument/2006/relationships/image"/><Relationship Id="rId4" Target="../media/image14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642910" y="428604"/>
            <a:ext cx="778322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1798638" algn="l"/>
              </a:tabLst>
            </a:pP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ВЫСШЕЕ ПРОФЕССИОНАЛЬНОЕ УЧИЛИЩЕ № 40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1798638" algn="l"/>
              </a:tabLst>
            </a:pPr>
            <a:endParaRPr lang="ru-RU" sz="16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1798638" algn="l"/>
              </a:tabLst>
            </a:pPr>
            <a:endParaRPr lang="ru-RU" sz="16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1798638" algn="l"/>
              </a:tabLst>
            </a:pPr>
            <a:endParaRPr lang="en-US" sz="1600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8638" algn="l"/>
              </a:tabLst>
            </a:pP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Общеучилищный</a:t>
            </a:r>
            <a:r>
              <a:rPr kumimoji="0" lang="ru-RU" sz="28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конкурс </a:t>
            </a:r>
            <a:r>
              <a:rPr kumimoji="0" lang="ru-RU" sz="280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профмастерства</a:t>
            </a:r>
            <a:r>
              <a:rPr kumimoji="0" lang="ru-RU" sz="28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8638" algn="l"/>
              </a:tabLst>
            </a:pPr>
            <a:r>
              <a:rPr kumimoji="0" lang="ru-RU" sz="28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по профессии «Каменщик»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3" name="Picture 5" descr="http://www.obiavibg.com/usergraphics/ad8d6071f2af877f35ccf1a8592e96e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500306"/>
            <a:ext cx="2539100" cy="3420000"/>
          </a:xfrm>
          <a:prstGeom prst="rect">
            <a:avLst/>
          </a:prstGeom>
          <a:noFill/>
        </p:spPr>
      </p:pic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3714744" y="6215082"/>
            <a:ext cx="18367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г.Алчевск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2013г.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357290" y="500042"/>
            <a:ext cx="627216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Конкурс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 газет и рефератов,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решения кроссвордов и викторин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00240"/>
            <a:ext cx="328614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1643050"/>
            <a:ext cx="200026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53" name="Picture 5" descr="I:\фото\Изображение 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2000240"/>
            <a:ext cx="2160000" cy="2880000"/>
          </a:xfrm>
          <a:prstGeom prst="rect">
            <a:avLst/>
          </a:prstGeom>
          <a:noFill/>
        </p:spPr>
      </p:pic>
      <p:pic>
        <p:nvPicPr>
          <p:cNvPr id="53257" name="Picture 9" descr="http://wiki.iteach.ru/images/c/c4/%d0%9a%d1%80%d0%be%d1%81%d1%81%d0%b2%d0%be%d1%80%d0%b4%d0%b8%d0%ba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4500570"/>
            <a:ext cx="1855958" cy="1872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785926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000100" y="428604"/>
            <a:ext cx="72866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Открытие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конкурса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endParaRPr lang="ru-RU" b="1" baseline="0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Приветственное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слово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директора ВПУ № 40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Андрощука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 А.П.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2428860" y="285728"/>
            <a:ext cx="378621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ТЕОРЕТИЧЕСКИЙ</a:t>
            </a:r>
            <a:r>
              <a:rPr kumimoji="0" lang="uk-UA" sz="18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 ТУР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uk-UA" sz="1800" b="1" i="0" u="none" strike="noStrike" cap="none" normalizeH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</a:rPr>
              <a:t>конкурса</a:t>
            </a:r>
            <a:r>
              <a:rPr kumimoji="0" lang="uk-UA" sz="18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</a:rPr>
              <a:t> </a:t>
            </a:r>
            <a:r>
              <a:rPr kumimoji="0" lang="uk-UA" sz="1800" b="1" i="0" u="none" strike="noStrike" cap="none" normalizeH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</a:rPr>
              <a:t>профмастерства</a:t>
            </a:r>
            <a:r>
              <a:rPr kumimoji="0" lang="uk-UA" sz="18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uk-UA" sz="18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</a:rPr>
              <a:t>по </a:t>
            </a:r>
            <a:r>
              <a:rPr kumimoji="0" lang="uk-UA" sz="1800" b="1" i="0" u="none" strike="noStrike" cap="none" normalizeH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</a:rPr>
              <a:t>профессии</a:t>
            </a:r>
            <a:r>
              <a:rPr kumimoji="0" lang="uk-UA" sz="18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</a:rPr>
              <a:t> “ </a:t>
            </a:r>
            <a:r>
              <a:rPr kumimoji="0" lang="uk-UA" sz="1800" b="1" i="0" u="none" strike="noStrike" cap="none" normalizeH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</a:rPr>
              <a:t>Каменщик”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52227" name="Picture 3" descr="I:\фото\Изображение 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3214710" cy="4214842"/>
          </a:xfrm>
          <a:prstGeom prst="rect">
            <a:avLst/>
          </a:prstGeom>
          <a:noFill/>
        </p:spPr>
      </p:pic>
      <p:pic>
        <p:nvPicPr>
          <p:cNvPr id="52228" name="Picture 4" descr="I:\фото\Изображение 0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143116"/>
            <a:ext cx="3171372" cy="4143404"/>
          </a:xfrm>
          <a:prstGeom prst="rect">
            <a:avLst/>
          </a:prstGeom>
          <a:noFill/>
        </p:spPr>
      </p:pic>
      <p:pic>
        <p:nvPicPr>
          <p:cNvPr id="52230" name="Picture 6" descr="http://www.gamer.ru/system/attached_images/images/000/377/304/normal/think.jpg?130729989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214290"/>
            <a:ext cx="1987533" cy="24145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2428860" y="285728"/>
            <a:ext cx="378621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uk-UA" sz="18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ПРАКТИЧЕСКИЙ ТУР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uk-UA" sz="1800" b="1" i="0" u="none" strike="noStrike" cap="none" normalizeH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</a:rPr>
              <a:t>конкурса</a:t>
            </a:r>
            <a:r>
              <a:rPr kumimoji="0" lang="uk-UA" sz="18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</a:rPr>
              <a:t> </a:t>
            </a:r>
            <a:r>
              <a:rPr kumimoji="0" lang="uk-UA" sz="1800" b="1" i="0" u="none" strike="noStrike" cap="none" normalizeH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</a:rPr>
              <a:t>профмастерства</a:t>
            </a:r>
            <a:r>
              <a:rPr kumimoji="0" lang="uk-UA" sz="18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uk-UA" sz="18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</a:rPr>
              <a:t>по </a:t>
            </a:r>
            <a:r>
              <a:rPr kumimoji="0" lang="uk-UA" sz="1800" b="1" i="0" u="none" strike="noStrike" cap="none" normalizeH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</a:rPr>
              <a:t>профессии</a:t>
            </a:r>
            <a:r>
              <a:rPr kumimoji="0" lang="uk-UA" sz="18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</a:rPr>
              <a:t> “ </a:t>
            </a:r>
            <a:r>
              <a:rPr kumimoji="0" lang="uk-UA" sz="1800" b="1" i="0" u="none" strike="noStrike" cap="none" normalizeH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</a:rPr>
              <a:t>Каменщик”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54274" name="Picture 2" descr="I:\фото\Изображение 0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1928802"/>
            <a:ext cx="1888004" cy="1800000"/>
          </a:xfrm>
          <a:prstGeom prst="rect">
            <a:avLst/>
          </a:prstGeom>
          <a:noFill/>
        </p:spPr>
      </p:pic>
      <p:pic>
        <p:nvPicPr>
          <p:cNvPr id="54276" name="Picture 4" descr="I:\фото\Изображение 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4214818"/>
            <a:ext cx="1800000" cy="2400000"/>
          </a:xfrm>
          <a:prstGeom prst="rect">
            <a:avLst/>
          </a:prstGeom>
          <a:noFill/>
        </p:spPr>
      </p:pic>
      <p:pic>
        <p:nvPicPr>
          <p:cNvPr id="54277" name="Picture 5" descr="I:\фото\Изображение 0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1643050"/>
            <a:ext cx="1800000" cy="2400000"/>
          </a:xfrm>
          <a:prstGeom prst="rect">
            <a:avLst/>
          </a:prstGeom>
          <a:noFill/>
        </p:spPr>
      </p:pic>
      <p:pic>
        <p:nvPicPr>
          <p:cNvPr id="54278" name="Picture 6" descr="I:\фото\Изображение 0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1571612"/>
            <a:ext cx="1800000" cy="2400000"/>
          </a:xfrm>
          <a:prstGeom prst="rect">
            <a:avLst/>
          </a:prstGeom>
          <a:noFill/>
        </p:spPr>
      </p:pic>
      <p:pic>
        <p:nvPicPr>
          <p:cNvPr id="54279" name="Picture 7" descr="I:\фото\Изображение 09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4214818"/>
            <a:ext cx="1800000" cy="2400000"/>
          </a:xfrm>
          <a:prstGeom prst="rect">
            <a:avLst/>
          </a:prstGeom>
          <a:noFill/>
        </p:spPr>
      </p:pic>
      <p:pic>
        <p:nvPicPr>
          <p:cNvPr id="9" name="Рисунок 8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15272" y="4714884"/>
            <a:ext cx="11715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0694" y="4143380"/>
            <a:ext cx="189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071538" y="285728"/>
            <a:ext cx="66437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uk-UA" sz="2400" b="1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Работа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 </a:t>
            </a:r>
            <a:r>
              <a:rPr kumimoji="0" lang="uk-UA" sz="2400" b="1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жюри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 по </a:t>
            </a:r>
            <a:r>
              <a:rPr kumimoji="0" lang="uk-UA" sz="2400" b="1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подведению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 </a:t>
            </a:r>
            <a:r>
              <a:rPr kumimoji="0" lang="uk-UA" sz="2400" b="1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итогов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uk-UA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2 </a:t>
            </a:r>
            <a:r>
              <a:rPr kumimoji="0" lang="uk-UA" sz="2400" b="1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туров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 </a:t>
            </a:r>
            <a:r>
              <a:rPr kumimoji="0" lang="uk-UA" sz="2400" b="1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конкурса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 </a:t>
            </a:r>
            <a:r>
              <a:rPr kumimoji="0" lang="uk-UA" sz="2400" b="1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профмастерства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uk-UA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по </a:t>
            </a:r>
            <a:r>
              <a:rPr kumimoji="0" lang="uk-UA" sz="2400" b="1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профессии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 “ </a:t>
            </a:r>
            <a:r>
              <a:rPr kumimoji="0" lang="uk-UA" sz="2400" b="1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Каменщик”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14488"/>
            <a:ext cx="36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4071942"/>
            <a:ext cx="189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300" name="Picture 4" descr="I:\Новая папка\Изображение 0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1571612"/>
            <a:ext cx="1785950" cy="2231438"/>
          </a:xfrm>
          <a:prstGeom prst="rect">
            <a:avLst/>
          </a:prstGeom>
          <a:noFill/>
        </p:spPr>
      </p:pic>
      <p:pic>
        <p:nvPicPr>
          <p:cNvPr id="55301" name="Picture 5" descr="I:\Новая папка\Изображение 0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143380"/>
            <a:ext cx="2160000" cy="1928826"/>
          </a:xfrm>
          <a:prstGeom prst="rect">
            <a:avLst/>
          </a:prstGeom>
          <a:noFill/>
        </p:spPr>
      </p:pic>
      <p:pic>
        <p:nvPicPr>
          <p:cNvPr id="55303" name="Picture 7" descr="http://activerain.com/image_store/uploads/5/7/5/8/6/ar13242420236857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4786322"/>
            <a:ext cx="3208277" cy="183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071538" y="285728"/>
            <a:ext cx="66437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Поздравление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 победителей и участников конкурса </a:t>
            </a:r>
            <a:r>
              <a:rPr kumimoji="0" lang="ru-RU" sz="2400" b="1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профмастерства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 по профессии « Каменщик»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61</TotalTime>
  <Words>79</Words>
  <PresentationFormat>Экран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111</cp:lastModifiedBy>
  <cp:revision>8</cp:revision>
  <dcterms:modified xsi:type="dcterms:W3CDTF">2014-02-18T06:45:14Z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465214</vt:lpwstr>
  </property>
  <property fmtid="{D5CDD505-2E9C-101B-9397-08002B2CF9AE}" name="NXPowerLiteVersion" pid="3">
    <vt:lpwstr>D4.1.4</vt:lpwstr>
  </property>
</Properties>
</file>